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91" r:id="rId17"/>
    <p:sldId id="292" r:id="rId18"/>
    <p:sldId id="293" r:id="rId19"/>
    <p:sldId id="294" r:id="rId20"/>
    <p:sldId id="295" r:id="rId21"/>
    <p:sldId id="296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9BFF5D-34ED-4385-9885-491A8D58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1538BB-4E07-4273-97B5-63D9F4ABF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540C96-FEE9-4D21-BD53-E57434677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3C37D7-74C9-4A19-9B57-2C72484C1B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09672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0814C-FF73-424C-9E25-EE8F8111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B7DA19-909A-4BC6-8933-DBEA54B96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566ACB-AEEC-498B-8B8B-D3100B0A3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7F3578-2C57-4EFF-A040-83855B3FC8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114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F3629-B86D-4B18-95B2-DC1C51A6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82EF9F-8915-45C9-A1C2-B83A82ED6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B251A2-C5C7-4A50-88BF-4F8BD9951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B6E807-7925-47C8-915D-ACF5837168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38510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5CAD6B-FE0D-4152-ABB0-9F33D7B0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Ränteskillnad mellan Italien och Tyskland, 10-årig statsobligationsränta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5DB995-B0C3-483E-80B2-3736D5CD0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D3C8F0-72F3-4E1B-A646-9FBE0BB4A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2675DF-1536-4D03-9383-032558885B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83840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94E0B-82FA-46B8-B6CE-A3661BD6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8C357ED-FFA6-41F7-898D-9CF23E6E1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B29A48-3FF4-4EF0-813F-FFFA75145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C33642-26E2-4199-B5F4-C923EAEDAC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284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829087-8105-4698-AF6B-B0B5555F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BNP, export, import och investeringar i Finland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C98584C-7952-41DE-9B7C-B82BEB53F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13BF50-9C15-468B-B28C-101D5D825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2007=100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4AA915-02CF-40B0-AF04-B63E2D91A4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187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DC87C-504E-4341-B8E8-155BA59F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Finland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841922-79E2-4F2D-B049-8E82AEF28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D0EDEC-87EA-4677-9023-248CAE8BD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A69A3A-86AB-4E63-8857-964D911468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Eurostat.</a:t>
            </a:r>
          </a:p>
        </p:txBody>
      </p:sp>
    </p:spTree>
    <p:extLst>
      <p:ext uri="{BB962C8B-B14F-4D97-AF65-F5344CB8AC3E}">
        <p14:creationId xmlns:p14="http://schemas.microsoft.com/office/powerpoint/2010/main" val="352823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C5F0B9-0389-432B-B71F-3C078F95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arbetskraftsdeltagande i Finland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F4FC4E-4B0F-4B78-A698-E82CB4AD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59C282-C643-419E-B130-6FD921230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 år, kvartals- respektive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E4FD71-30CD-4FD4-A4A1-B3F5533390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OECD.</a:t>
            </a:r>
          </a:p>
        </p:txBody>
      </p:sp>
    </p:spTree>
    <p:extLst>
      <p:ext uri="{BB962C8B-B14F-4D97-AF65-F5344CB8AC3E}">
        <p14:creationId xmlns:p14="http://schemas.microsoft.com/office/powerpoint/2010/main" val="127064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7E43D2-1C1F-4E26-A4D2-1D5D7FFB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FCA4EF-E0EE-485C-957A-EC9A53F83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CAD407-1AB2-41E7-BCFD-4DF73D0A4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D54887-A233-4F01-9B55-C3BC15F322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Office for National Statistics,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6702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24F10E-207F-4AD2-8F0E-D2B0F2A9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och import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D9C9F4-FC3C-4A3F-BC63-4E13D285D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D6C11A-9289-462C-941E-F6219565D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4AC536-1473-4982-96FA-EE6F0E6954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Office for National Statistics,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997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732FED-4F13-469D-9C72-FBF98A64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och arbetslöshet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631892-FC4F-4DB4-8E24-DFB3F13E0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A53F9D-7F18-4F48-A2E7-10DE4BC7F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respektive 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8CF35C-6C89-48D3-8744-86EE5FC967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Office for National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70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915440-D99B-4F08-A568-7DC79A41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D31C434-CDD8-40C3-94F7-DF1C641E9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C9E716-59AE-49E5-BCFA-CD4374287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EA2677-2F5B-4F64-A143-8529A3DBD6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31956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231CA-3994-41D6-8ED1-E275E648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03EC00-B7E7-41B6-80DD-9975F34BB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C4B191-A5A9-43E1-AC1A-0ACA34F4F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98636D-12A3-43BE-84EA-3886C98DBB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04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49A49-48BE-42C6-B6A3-4A859446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världen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81EE24-1298-4B67-8F39-B5B8254A5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50A130-CCCB-4DEC-B316-E71EABF05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434904-B16E-4DDF-B28B-15B6A1E8B9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534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AC817E-1362-49F0-B438-04795CCE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2A4AC7-08AD-4C93-B38F-BE94A9127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228BE0-AA10-453B-B0EF-08F2B14CB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4C60CA-82F3-4614-9F79-59D0D03C8E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922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1B7D8D-35D6-4B79-A178-B291BB63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0CD97B-0927-48E0-BDB4-676F2974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6FA068-BE96-4BAA-B076-13D8AABCF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574747-B793-44D4-9771-13B4A2EEE8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82149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99F96B-BA30-4F72-A3B5-B32617F2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OECD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9B6A693-9139-4164-ACD4-61066E445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5BE3EE-AFD9-4BBC-BEAD-2CA0A2894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E3AC6B-34DB-4E2D-8B24-8E94FB8889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21067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337AD-736E-4B5D-8A81-BAEC572D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377B16-45A4-44FC-A31B-77642448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0445EA-A595-4389-B50E-04919B514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8165A1-47C1-4DBB-BBC3-5999B22A4C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Economic Analysis,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679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E25399-B6F8-4605-890E-1073D249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B5EE41-1217-4138-8837-5375164F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AA086-A5BB-45F5-9AC2-06377C67B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4C24D0-D843-479E-AD89-0E9F72309E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Statistics,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25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908E75-83A6-4A63-91DA-F531DC27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 och sysselsättningsgrad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77DAB3-3197-4626-AE90-9217E60BD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EF47E7-DED3-4C84-871F-044AEFD6E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16 år och äldre,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EC3813-3BB3-4275-BA14-E014F93A31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60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FDB53-3EF1-446C-A415-A0F24F0F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27573D-E9F6-4356-AF2A-C45BF6BA1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5AC06A-A198-4179-9B95-A04B6D68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634000-5E82-40FE-9524-C158B9A2D4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74179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99</TotalTime>
  <Words>394</Words>
  <Application>Microsoft Office PowerPoint</Application>
  <PresentationFormat>A4 (210 x 297 mm)</PresentationFormat>
  <Paragraphs>63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ExternaPresentationer2</vt:lpstr>
      <vt:lpstr>Förtroendeindikatorer för tillverkningsindustrin i USA, euroområdet och Storbritannien</vt:lpstr>
      <vt:lpstr>Konsumentförtroende i USA, euroområdet och Storbritannien</vt:lpstr>
      <vt:lpstr>BNP i valda länder</vt:lpstr>
      <vt:lpstr>Arbetslöshet</vt:lpstr>
      <vt:lpstr>Konsumentpriser i OECD</vt:lpstr>
      <vt:lpstr>BNP och efterfrågan i USA</vt:lpstr>
      <vt:lpstr>Inflation i USA</vt:lpstr>
      <vt:lpstr>Arbetskraftsdeltagande och sysselsättningsgrad i USA</vt:lpstr>
      <vt:lpstr>Styrräntor</vt:lpstr>
      <vt:lpstr>BNP och efterfrågan i euroområdet</vt:lpstr>
      <vt:lpstr>Arbetslöshet i valda länder</vt:lpstr>
      <vt:lpstr>Ränteskillnad mellan Italien och Tyskland, 10-årig statsobligationsränta</vt:lpstr>
      <vt:lpstr>Konsumentpriser i euroområdet</vt:lpstr>
      <vt:lpstr>BNP, export, import och investeringar i Finland</vt:lpstr>
      <vt:lpstr>Arbetslöshet i Finland</vt:lpstr>
      <vt:lpstr>Sysselsättningsgrad och arbetskraftsdeltagande i Finland</vt:lpstr>
      <vt:lpstr>BNP i Storbritannien</vt:lpstr>
      <vt:lpstr>Export och import i Storbritannien</vt:lpstr>
      <vt:lpstr>Sysselsättning och arbetslöshet i Storbritannien</vt:lpstr>
      <vt:lpstr>BNP i Kina</vt:lpstr>
      <vt:lpstr>BNP i världen och svensk exportmarknad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17</cp:revision>
  <dcterms:created xsi:type="dcterms:W3CDTF">2018-10-05T14:30:14Z</dcterms:created>
  <dcterms:modified xsi:type="dcterms:W3CDTF">2018-10-09T07:01:49Z</dcterms:modified>
</cp:coreProperties>
</file>