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02" r:id="rId2"/>
    <p:sldId id="403" r:id="rId3"/>
    <p:sldId id="404" r:id="rId4"/>
    <p:sldId id="405" r:id="rId5"/>
    <p:sldId id="406" r:id="rId6"/>
    <p:sldId id="407" r:id="rId7"/>
  </p:sldIdLst>
  <p:sldSz cx="9906000" cy="6858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orient="horz" pos="781">
          <p15:clr>
            <a:srgbClr val="A4A3A4"/>
          </p15:clr>
        </p15:guide>
        <p15:guide id="3" orient="horz" pos="835">
          <p15:clr>
            <a:srgbClr val="A4A3A4"/>
          </p15:clr>
        </p15:guide>
        <p15:guide id="4" orient="horz" pos="3843">
          <p15:clr>
            <a:srgbClr val="A4A3A4"/>
          </p15:clr>
        </p15:guide>
        <p15:guide id="5" pos="172">
          <p15:clr>
            <a:srgbClr val="A4A3A4"/>
          </p15:clr>
        </p15:guide>
        <p15:guide id="6" pos="61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howGuides="1">
      <p:cViewPr varScale="1">
        <p:scale>
          <a:sx n="131" d="100"/>
          <a:sy n="131" d="100"/>
        </p:scale>
        <p:origin x="594" y="114"/>
      </p:cViewPr>
      <p:guideLst>
        <p:guide orient="horz" pos="164"/>
        <p:guide orient="horz" pos="781"/>
        <p:guide orient="horz" pos="835"/>
        <p:guide orient="horz" pos="3843"/>
        <p:guide pos="172"/>
        <p:guide pos="610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2018-10-09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0" descr="sv logotyp 20 cm 6% beskur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3175"/>
            <a:ext cx="83534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73050" y="6116637"/>
            <a:ext cx="69342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6860995" cy="41805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765175"/>
            <a:ext cx="6860995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9144446" cy="418058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1823" y="1319213"/>
            <a:ext cx="8640000" cy="477408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765175"/>
            <a:ext cx="9144447" cy="575593"/>
          </a:xfrm>
        </p:spPr>
        <p:txBody>
          <a:bodyPr anchor="b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273050" y="6116637"/>
            <a:ext cx="8712398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4679950" cy="562074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72480" y="1413296"/>
            <a:ext cx="4680000" cy="4680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908721"/>
            <a:ext cx="4679951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273051" y="6116637"/>
            <a:ext cx="38736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025008" y="1413296"/>
            <a:ext cx="4680000" cy="4680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025007" y="907927"/>
            <a:ext cx="4679951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025600" y="273600"/>
            <a:ext cx="4679951" cy="563112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039866" y="6147072"/>
            <a:ext cx="3873574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9144446" cy="92211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631823" y="1319213"/>
            <a:ext cx="8640000" cy="477408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ed tex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0" descr="sv logotyp 20 cm 6% beskur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3175"/>
            <a:ext cx="83534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73050" y="6116637"/>
            <a:ext cx="69342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6860995" cy="41805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765175"/>
            <a:ext cx="6860995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sp>
        <p:nvSpPr>
          <p:cNvPr id="7" name="Platshållare för text 7"/>
          <p:cNvSpPr>
            <a:spLocks noGrp="1"/>
          </p:cNvSpPr>
          <p:nvPr>
            <p:ph type="body" sz="quarter" idx="14" hasCustomPrompt="1"/>
          </p:nvPr>
        </p:nvSpPr>
        <p:spPr>
          <a:xfrm>
            <a:off x="344488" y="2132856"/>
            <a:ext cx="8496944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69968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90554" y="6093296"/>
            <a:ext cx="629919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1824" y="1319213"/>
            <a:ext cx="6502221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73050" y="6453188"/>
            <a:ext cx="100754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2018-10-09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280592" y="6453188"/>
            <a:ext cx="781260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93200" y="6453188"/>
            <a:ext cx="59213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4988" indent="-173038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63" indent="-180975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487B35-4055-4499-AC35-086410CAB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Hushållens skattereduktion för underskott av kapital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E159C46-5EC7-42DF-9543-143B5C9713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C73CD66-BA69-4FA5-8C43-5B8AAB222AB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ESV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653AE56A-602C-4F52-B65E-7CED0B0E5E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49" y="1413247"/>
            <a:ext cx="7316603" cy="4572449"/>
          </a:xfrm>
        </p:spPr>
      </p:pic>
    </p:spTree>
    <p:extLst>
      <p:ext uri="{BB962C8B-B14F-4D97-AF65-F5344CB8AC3E}">
        <p14:creationId xmlns:p14="http://schemas.microsoft.com/office/powerpoint/2010/main" val="741933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38368F-5596-4FC1-8E1B-1B28EC3C9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Faktisk och potentiell 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3252300-8248-459B-BBAC-6583D9D484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88" y="1340769"/>
            <a:ext cx="4824536" cy="472552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3F60C99-CCA3-4919-964C-CF279DA9D1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Nivå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E5A454F-84AE-4653-AC22-70CFC15C843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858888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81408B-6817-45F4-B2B4-A831FB204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Faktisk och potentiell 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D0C21FD-0863-4856-B414-C32DD08FE1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49" y="1413248"/>
            <a:ext cx="4751959" cy="465443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9CB2852-6E81-4BE2-8C9D-66EA06B8A8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Nivå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E7CE61A-C9CB-4DD1-9A26-96B1DB6682B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608434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4CBCA0-5C69-4FE2-8C16-2EC2872B7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BNP-gap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8026222-8932-4290-ACBF-7E5DF0E404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49" y="1436345"/>
            <a:ext cx="4607943" cy="462910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07030CB-517C-4A78-9F4B-AF4DA4363A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Faktisk BNP i 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2EB9360-0B0D-4AB9-8D7C-815FD44378C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128924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2C4FBB-AEE2-4628-B079-2D530FD71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Faktisk och potentiell 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C76DD87-6EA0-446D-B1A7-4448FD5E53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97000"/>
            <a:ext cx="6985000" cy="4365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94409ED-4706-4787-B4B3-D04A822DD2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005A256-ACFE-4459-A1AF-A5CB285B5B4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64530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8593E6-8E40-4E49-9DAB-6C7094F02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BNP-gap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08C6A60-52C6-41D5-B901-DD6ADCB3F96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Procent av potentiell BNP, kalenderkorrigerade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7B9DCFE-4868-4503-95DE-956E6E4A8EB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 och Macrobond.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7FD69DF6-BBAB-4D24-B7E6-D98D1DAC71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49" y="1413247"/>
            <a:ext cx="7316603" cy="4572449"/>
          </a:xfrm>
        </p:spPr>
      </p:pic>
    </p:spTree>
    <p:extLst>
      <p:ext uri="{BB962C8B-B14F-4D97-AF65-F5344CB8AC3E}">
        <p14:creationId xmlns:p14="http://schemas.microsoft.com/office/powerpoint/2010/main" val="1934496206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70D77443-4AF4-454E-86E3-DFCFB91CCBFE}" vid="{C6E9741F-CC9C-4FA5-AEAB-85FABAEAABD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98</TotalTime>
  <Words>76</Words>
  <Application>Microsoft Office PowerPoint</Application>
  <PresentationFormat>A4 (210 x 297 mm)</PresentationFormat>
  <Paragraphs>18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Verdana</vt:lpstr>
      <vt:lpstr>ExternaPresentationer2</vt:lpstr>
      <vt:lpstr>Hushållens skattereduktion för underskott av kapital</vt:lpstr>
      <vt:lpstr>Faktisk och potentiell BNP</vt:lpstr>
      <vt:lpstr>Faktisk och potentiell BNP</vt:lpstr>
      <vt:lpstr>BNP-gap</vt:lpstr>
      <vt:lpstr>Faktisk och potentiell BNP</vt:lpstr>
      <vt:lpstr>BNP-gap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 1 Barometerindikatorn och BNP</dc:title>
  <dc:creator>Rosmari</dc:creator>
  <cp:lastModifiedBy>Rosmari</cp:lastModifiedBy>
  <cp:revision>17</cp:revision>
  <dcterms:created xsi:type="dcterms:W3CDTF">2018-10-05T14:30:14Z</dcterms:created>
  <dcterms:modified xsi:type="dcterms:W3CDTF">2018-10-09T07:09:23Z</dcterms:modified>
</cp:coreProperties>
</file>