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6" r:id="rId5"/>
    <p:sldId id="286" r:id="rId6"/>
    <p:sldId id="287" r:id="rId7"/>
    <p:sldId id="288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53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76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18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99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68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89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42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Brentolja, dollar per fat respektive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69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2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14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83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50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Förtroendeindikatorer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92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Växelkurser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Pund per valutaenhet,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9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Börsindex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Index, slutkurs, 5-dagars glidande medelvärde,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4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18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1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164</Words>
  <Application>Microsoft Office PowerPoint</Application>
  <PresentationFormat>A4 (210 x 297 mm)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Global varuhandel och industriproduktion</vt:lpstr>
      <vt:lpstr>BNP i USA och euroområdet</vt:lpstr>
      <vt:lpstr>Arbetslöshet</vt:lpstr>
      <vt:lpstr>Arbetslöshet</vt:lpstr>
      <vt:lpstr>Förtroendeindikatorer i Storbritannien</vt:lpstr>
      <vt:lpstr>Växelkurser i Storbritannien</vt:lpstr>
      <vt:lpstr>Börsindex i Storbritannien</vt:lpstr>
      <vt:lpstr>Förtroendeindikatorer för tillverkningsindustrin i USA, euroområdet och Storbritannien</vt:lpstr>
      <vt:lpstr>Konsumentförtroende i USA, euroområdet och Storbritannien</vt:lpstr>
      <vt:lpstr>Fasta bruttoinvesteringar i USA, euroområdet och Storbritannien</vt:lpstr>
      <vt:lpstr>BNP och efterfrågan i USA</vt:lpstr>
      <vt:lpstr>BNP och konsumentpriser i Kina</vt:lpstr>
      <vt:lpstr>Konfidensindikatorer i Brasilien</vt:lpstr>
      <vt:lpstr>BNP och konsumentpriser i Brasilien</vt:lpstr>
      <vt:lpstr>BNP i världen, OECD och tillväxtekonomierna</vt:lpstr>
      <vt:lpstr>Oljepris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2016-08-30T07:04:00Z</dcterms:modified>
</cp:coreProperties>
</file>